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486" r:id="rId2"/>
    <p:sldId id="487" r:id="rId3"/>
  </p:sldIdLst>
  <p:sldSz cx="13439775" cy="7559675"/>
  <p:notesSz cx="6858000" cy="9947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103" d="100"/>
          <a:sy n="103" d="100"/>
        </p:scale>
        <p:origin x="144" y="13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>
              <a:latin typeface="Montserrat" charset="0"/>
              <a:cs typeface="Montserrat" charset="0"/>
            </a:rPr>
            <a:t>1</a:t>
          </a: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>
              <a:latin typeface="Montserrat" charset="0"/>
              <a:cs typeface="Montserrat" charset="0"/>
            </a:rPr>
            <a:t>2</a:t>
          </a: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>
              <a:latin typeface="Montserrat" charset="0"/>
              <a:cs typeface="Montserrat" charset="0"/>
            </a:rPr>
            <a:t>3</a:t>
          </a: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Montserrat" charset="0"/>
              <a:cs typeface="Montserrat" charset="0"/>
            </a:rPr>
            <a:t>1</a:t>
          </a: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Montserrat" charset="0"/>
              <a:cs typeface="Montserrat" charset="0"/>
            </a:rPr>
            <a:t>2</a:t>
          </a: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charset="0"/>
              <a:cs typeface="Montserrat" charset="0"/>
            </a:rPr>
            <a:t>3</a:t>
          </a: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</a:p>
      </dsp:txBody>
      <dsp:txXfrm rot="-5400000">
        <a:off x="734374" y="1724576"/>
        <a:ext cx="8604938" cy="615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br>
              <a:rPr lang="en-US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br>
              <a:rPr lang="en-US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Лагунова,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отдела содержания и методов </a:t>
            </a:r>
            <a:endParaRPr lang="en-US" sz="1800" b="1" spc="79" dirty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в сфере начального общего, основного общего </a:t>
            </a:r>
            <a:b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и 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 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Министерства просвещения Российской Федерации от 12 августа 2022 г. № 732 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</a:t>
              </a:r>
              <a:br>
                <a:rPr lang="en-US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мая 2012 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12.09.2022 № 70034)</a:t>
              </a: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7. Организации,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br>
              <a:rPr lang="ru-RU" sz="1100" dirty="0">
                <a:latin typeface="Montserrat" panose="00000500000000000000" pitchFamily="50" charset="-52"/>
              </a:rPr>
            </a:br>
            <a:r>
              <a:rPr lang="ru-RU" sz="1100" dirty="0">
                <a:latin typeface="Montserrat" panose="00000500000000000000" pitchFamily="50" charset="-52"/>
              </a:rPr>
              <a:t>(за исключением образовательных программ дошкольного образования) </a:t>
            </a:r>
            <a:br>
              <a:rPr lang="en-US" sz="1100" dirty="0">
                <a:latin typeface="Montserrat" panose="00000500000000000000" pitchFamily="50" charset="-52"/>
              </a:rPr>
            </a:br>
            <a:r>
              <a:rPr lang="ru-RU" sz="1100" dirty="0">
                <a:latin typeface="Montserrat" panose="00000500000000000000" pitchFamily="50" charset="-52"/>
              </a:rPr>
              <a:t>и образовательным программам среднего профессионального образования, разрабатывают образовательные программы в соответствии </a:t>
            </a:r>
            <a:br>
              <a:rPr lang="ru-RU" sz="1100" dirty="0">
                <a:latin typeface="Montserrat" panose="00000500000000000000" pitchFamily="50" charset="-52"/>
              </a:rPr>
            </a:br>
            <a:r>
              <a:rPr lang="ru-RU" sz="1100" dirty="0">
                <a:latin typeface="Montserrat" panose="00000500000000000000" pitchFamily="50" charset="-52"/>
              </a:rPr>
              <a:t>с 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br>
              <a:rPr lang="ru-RU" sz="1100" dirty="0">
                <a:latin typeface="Montserrat" panose="00000500000000000000" pitchFamily="50" charset="-52"/>
              </a:rPr>
            </a:br>
            <a:r>
              <a:rPr lang="ru-RU" sz="1100" dirty="0">
                <a:latin typeface="Montserrat" panose="00000500000000000000" pitchFamily="50" charset="-52"/>
              </a:rPr>
              <a:t>в соответствии с законодательством </a:t>
            </a:r>
            <a:br>
              <a:rPr lang="ru-RU" sz="1100" dirty="0">
                <a:latin typeface="Montserrat" panose="00000500000000000000" pitchFamily="50" charset="-52"/>
              </a:rPr>
            </a:br>
            <a:r>
              <a:rPr lang="ru-RU" sz="1100" dirty="0">
                <a:latin typeface="Montserrat" panose="00000500000000000000" pitchFamily="50" charset="-52"/>
              </a:rPr>
              <a:t>об 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литература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информатика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8208</TotalTime>
  <Words>421</Words>
  <Application>Microsoft Office PowerPoint</Application>
  <PresentationFormat>Произвольный</PresentationFormat>
  <Paragraphs>60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Arial</vt:lpstr>
      <vt:lpstr>Montserrat</vt:lpstr>
      <vt:lpstr>10_Office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T</cp:lastModifiedBy>
  <cp:revision>462</cp:revision>
  <cp:lastPrinted>2022-05-06T07:48:22Z</cp:lastPrinted>
  <dcterms:created xsi:type="dcterms:W3CDTF">2006-08-16T00:00:00Z</dcterms:created>
  <dcterms:modified xsi:type="dcterms:W3CDTF">2023-03-21T09:22:50Z</dcterms:modified>
  <dc:identifier>DAEwuR-fI4k</dc:identifier>
</cp:coreProperties>
</file>